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52AF-774F-CCC3-D828-0D440A5E7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E0B20-C92A-4FDA-6CDC-24E465FE4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36776-75B7-9278-AC91-F410E864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6F1D9-CFEF-D42A-BB41-D04BCE6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DDCB-D453-CD3A-3158-06A32824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04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5415-6725-CB0E-95EE-3197DF6FF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1F9B2-D8A1-E5D2-F53B-E8E495E12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3B0E9-35A9-9731-DDF9-1D7E78D8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33C65-27F5-00F1-3C14-DC6B954E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BF219-2677-6FEB-2A3B-AD384521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70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4681E0-5532-DF7C-B0B0-17EA0AA0E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67D02-FE59-4C2B-6A5F-F14722D38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E39E4-AA36-3475-BAD5-D492F6A61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27D43-D4D0-42B4-D05D-86DBA969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898F6-03E1-E2E9-AF6D-E7B7251D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34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8694-AB1B-D3F0-8529-0AF104D1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8F9CD-9D50-16B7-4FBF-CD85470D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B248D-4C4F-A76B-4922-8BF6E292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4D583-21F6-F523-4516-69B93BAD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712B1-CBB5-1FFC-F5FC-A10BA3D3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862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A252-A436-5BEF-3E4A-5AAFE992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59F92-6CFD-BEAB-2A39-AB3B4AA4F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8864B-6D93-5619-B334-4623C373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17F32-8416-DC15-54F7-32F101308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B97AC-B81E-2DDC-1D3A-A573D356B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9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9348-BAE3-C535-6A72-7619037B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2645-ECBF-B488-5C02-07667DBC1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A24E0-D427-3095-5B3D-9CA9200DB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DB11F-9767-9171-5634-A669B4E0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54D15-5FBE-3324-3847-05ECE119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ABB58-8020-ED23-16E3-EA13375F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76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D4B0F-D239-F905-169F-DE179A58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0C96F-7595-FFAB-6ED9-E24090C12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83FEC-0535-FF28-2B34-FE15407C4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37F17-C347-777F-5104-2CF48C3EA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4D655-A793-7984-FC1F-1CEC16DE0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E4B2B-DB74-F2CD-5EB3-F3159C48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D41BC-4D56-79E6-2026-E1DAB744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AB6AF-1738-A50B-A80A-5D56DEDB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83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E138-D7E2-127C-F16C-B3CE792F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97C4A-DF29-04D7-3C4C-F5883932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8C467-F327-1614-19A9-3389AA01C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68600-E1A4-BA07-C52E-FBDD0BE7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79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B6706-ECE7-0AE7-8111-00ED61797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59B40D-2655-395D-CDC6-FC283488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D6B66-0370-CF2A-B6FF-ADA08F58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3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C47E-3CC4-E29A-C8F8-2EBAA07A7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99710-52FB-1F13-2725-C0243E2F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CEEC1-6D05-18A4-CAAF-03E054581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FACC2-2093-BD39-BCBC-3C677D8F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6E74A-28C8-37A5-A34E-69DB515E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7E193-B41E-8F6A-93DD-8D9ABF23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B6D8F-FD72-7912-0D36-58575AEAE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36BC8-9B83-B1D4-9A56-3AB51810C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944D1-8728-AB81-C1C8-D7FD4E95C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AA9FC-44F4-D65B-0515-96FAB176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EA903-0D30-8E43-CACA-3848530C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0FAE8-69B9-EA66-E690-232B4369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51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D88F9-4560-7792-2C47-F3DE4F6F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285CC-5DEA-7C99-530A-E42D70BF6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CA11F-B734-EB51-72AC-80E0CC257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4A286-4BBD-4B14-9EA2-B087071FF24C}" type="datetimeFigureOut">
              <a:rPr lang="en-IN" smtClean="0"/>
              <a:t>16-05-2022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F6489-AC7E-2654-61AD-78E34E65A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B8745-B069-9668-0452-CDC9E6DE4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FD187-0E33-4FF8-8E96-FD3957D7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58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DAB0A7-6840-D7C1-F391-36979565A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596" y="204185"/>
            <a:ext cx="11718524" cy="590365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6D0A3-BE81-7EE5-4D97-23710E11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2" y="204185"/>
            <a:ext cx="11799668" cy="59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6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22D4-7E27-7A6B-E23B-81D370174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96" y="514905"/>
            <a:ext cx="11034204" cy="5662058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286000" lvl="5" indent="0">
              <a:buNone/>
            </a:pPr>
            <a:r>
              <a:rPr lang="en-IN" dirty="0"/>
              <a:t>			</a:t>
            </a:r>
          </a:p>
          <a:p>
            <a:pPr marL="2286000" lvl="5" indent="0">
              <a:buNone/>
            </a:pPr>
            <a:endParaRPr lang="en-IN" dirty="0"/>
          </a:p>
          <a:p>
            <a:pPr marL="2286000" lvl="5" indent="0">
              <a:buNone/>
            </a:pPr>
            <a:r>
              <a:rPr lang="en-IN" dirty="0"/>
              <a:t>		              </a:t>
            </a:r>
            <a:r>
              <a:rPr lang="en-IN" sz="3600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975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6E156B-D3FD-FDA2-7F45-0DAB6D253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75" y="331697"/>
            <a:ext cx="11733604" cy="6149002"/>
          </a:xfrm>
        </p:spPr>
      </p:pic>
    </p:spTree>
    <p:extLst>
      <p:ext uri="{BB962C8B-B14F-4D97-AF65-F5344CB8AC3E}">
        <p14:creationId xmlns:p14="http://schemas.microsoft.com/office/powerpoint/2010/main" val="284701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0E8B9-F7F8-6423-6AB3-F042C72D0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59" y="230188"/>
            <a:ext cx="11402822" cy="6312655"/>
          </a:xfrm>
        </p:spPr>
      </p:pic>
    </p:spTree>
    <p:extLst>
      <p:ext uri="{BB962C8B-B14F-4D97-AF65-F5344CB8AC3E}">
        <p14:creationId xmlns:p14="http://schemas.microsoft.com/office/powerpoint/2010/main" val="348062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38742-151A-3C72-666E-F23E0FA0D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238" y="580378"/>
            <a:ext cx="11104562" cy="5758278"/>
          </a:xfrm>
        </p:spPr>
      </p:pic>
    </p:spTree>
    <p:extLst>
      <p:ext uri="{BB962C8B-B14F-4D97-AF65-F5344CB8AC3E}">
        <p14:creationId xmlns:p14="http://schemas.microsoft.com/office/powerpoint/2010/main" val="270569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A2595-CFCD-4C8D-3B08-727C94857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393870"/>
            <a:ext cx="11665872" cy="5989175"/>
          </a:xfrm>
        </p:spPr>
      </p:pic>
    </p:spTree>
    <p:extLst>
      <p:ext uri="{BB962C8B-B14F-4D97-AF65-F5344CB8AC3E}">
        <p14:creationId xmlns:p14="http://schemas.microsoft.com/office/powerpoint/2010/main" val="53004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31AEC-BD95-DA33-783D-BA6EF6F94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378" y="212724"/>
            <a:ext cx="10629348" cy="6459661"/>
          </a:xfrm>
        </p:spPr>
      </p:pic>
    </p:spTree>
    <p:extLst>
      <p:ext uri="{BB962C8B-B14F-4D97-AF65-F5344CB8AC3E}">
        <p14:creationId xmlns:p14="http://schemas.microsoft.com/office/powerpoint/2010/main" val="299527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81A49-DC22-8D10-53FE-7F6ADD816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06" y="381000"/>
            <a:ext cx="10990555" cy="6426654"/>
          </a:xfrm>
        </p:spPr>
      </p:pic>
    </p:spTree>
    <p:extLst>
      <p:ext uri="{BB962C8B-B14F-4D97-AF65-F5344CB8AC3E}">
        <p14:creationId xmlns:p14="http://schemas.microsoft.com/office/powerpoint/2010/main" val="353514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9BA23A-526D-4D0E-16A7-696169BBE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75" y="373462"/>
            <a:ext cx="11577090" cy="5982950"/>
          </a:xfrm>
        </p:spPr>
      </p:pic>
    </p:spTree>
    <p:extLst>
      <p:ext uri="{BB962C8B-B14F-4D97-AF65-F5344CB8AC3E}">
        <p14:creationId xmlns:p14="http://schemas.microsoft.com/office/powerpoint/2010/main" val="381816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ADBE-9A2F-6DFA-3E77-5F0811F0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41C90-A576-03CF-5C3D-F43FAAEB3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61729-D19F-C6BB-75B4-68F94EF5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120"/>
            <a:ext cx="12192000" cy="627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2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</Words>
  <Application>Microsoft Office PowerPoint</Application>
  <PresentationFormat>Widescreen</PresentationFormat>
  <Paragraphs>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Swaroop Kulkarni</dc:creator>
  <cp:lastModifiedBy>Swaroop Kulkarni</cp:lastModifiedBy>
  <cp:revision>11</cp:revision>
  <dcterms:created xsi:type="dcterms:W3CDTF">2022-05-16T18:49:53Z</dcterms:created>
  <dcterms:modified xsi:type="dcterms:W3CDTF">2022-05-16T19:01:10Z</dcterms:modified>
</cp:coreProperties>
</file>